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0565B-0E23-4970-B350-DD80D50EF01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F05F-3000-4374-BC46-AB7D1D6B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8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3641-2B38-47B6-B665-BFBC3B9DE3B1}" type="datetime1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147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30BFD-1C74-49AD-8CA0-45C89889BB9F}" type="datetime1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228B-1BA3-4ED3-8320-BD1694049C28}" type="datetime1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2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915E8-E726-40B2-A375-E7EBBF92C914}" type="datetime1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8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00B9-93D8-4C88-9EB1-08EB1C8C4984}" type="datetime1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18C81-52B0-4621-91DC-6A75B76DDBF7}" type="datetime1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3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B46AB-7B75-430D-8D5C-669C0580A569}" type="datetime1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11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FB7B-EED9-4051-B09B-B4F10B4E5BBA}" type="datetime1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3B140-7254-4644-88E3-919445435355}" type="datetime1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2F104F-CC0A-40A3-ACD6-D91E76BC9754}" type="datetime1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3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2CA58-CABF-4ED4-AD31-AF6ED949FA67}" type="datetime1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6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5974E1-1E58-4C26-8713-78BDBAC2EE48}" type="datetime1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BB14F-4424-4B5D-BD0B-1C33CD9480A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8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AA6C-FE0B-4D6B-A6E2-DD3640543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98648"/>
          </a:xfrm>
        </p:spPr>
        <p:txBody>
          <a:bodyPr>
            <a:normAutofit/>
          </a:bodyPr>
          <a:lstStyle/>
          <a:p>
            <a:r>
              <a:rPr lang="en-US" sz="5400" dirty="0" err="1"/>
              <a:t>Transferul</a:t>
            </a:r>
            <a:r>
              <a:rPr lang="en-US" sz="5400" dirty="0"/>
              <a:t> de </a:t>
            </a:r>
            <a:r>
              <a:rPr lang="en-US" sz="5400" dirty="0" err="1"/>
              <a:t>stil</a:t>
            </a:r>
            <a:r>
              <a:rPr lang="en-US" sz="5400" dirty="0"/>
              <a:t> </a:t>
            </a:r>
            <a:r>
              <a:rPr lang="en-US" sz="5400" dirty="0" err="1"/>
              <a:t>între</a:t>
            </a:r>
            <a:r>
              <a:rPr lang="en-US" sz="5400" dirty="0"/>
              <a:t> </a:t>
            </a:r>
            <a:r>
              <a:rPr lang="en-US" sz="5400" dirty="0" err="1"/>
              <a:t>imagini</a:t>
            </a:r>
            <a:r>
              <a:rPr lang="en-US" sz="5400" dirty="0"/>
              <a:t> </a:t>
            </a:r>
            <a:r>
              <a:rPr lang="en-US" sz="5400" dirty="0" err="1"/>
              <a:t>utilizând</a:t>
            </a:r>
            <a:r>
              <a:rPr lang="en-US" sz="5400" dirty="0"/>
              <a:t> </a:t>
            </a:r>
            <a:r>
              <a:rPr lang="en-US" sz="5400" dirty="0" err="1"/>
              <a:t>rețele</a:t>
            </a:r>
            <a:r>
              <a:rPr lang="en-US" sz="5400" dirty="0"/>
              <a:t> </a:t>
            </a:r>
            <a:r>
              <a:rPr lang="en-US" sz="5400" dirty="0" err="1"/>
              <a:t>neuronale</a:t>
            </a:r>
            <a:r>
              <a:rPr lang="en-US" sz="5400" dirty="0"/>
              <a:t> </a:t>
            </a:r>
            <a:r>
              <a:rPr lang="en-US" sz="5400" dirty="0" err="1"/>
              <a:t>convoluționale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AF10D-C16A-4304-9D68-C0CA7B9210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Propusă</a:t>
            </a:r>
            <a:r>
              <a:rPr lang="en-US" dirty="0"/>
              <a:t> de: </a:t>
            </a:r>
            <a:r>
              <a:rPr lang="en-US" dirty="0" err="1"/>
              <a:t>Sîmbotin</a:t>
            </a:r>
            <a:r>
              <a:rPr lang="en-US" dirty="0"/>
              <a:t> Mihaela-</a:t>
            </a:r>
            <a:r>
              <a:rPr lang="en-US" dirty="0" err="1"/>
              <a:t>Smărăndița</a:t>
            </a:r>
            <a:endParaRPr lang="en-US" dirty="0"/>
          </a:p>
          <a:p>
            <a:r>
              <a:rPr lang="en-US" dirty="0" err="1"/>
              <a:t>Coordonator</a:t>
            </a:r>
            <a:r>
              <a:rPr lang="en-US" dirty="0"/>
              <a:t> </a:t>
            </a:r>
            <a:r>
              <a:rPr lang="en-US" dirty="0" err="1"/>
              <a:t>Științific</a:t>
            </a:r>
            <a:r>
              <a:rPr lang="en-US" dirty="0"/>
              <a:t>: Conf. Dr. </a:t>
            </a:r>
            <a:r>
              <a:rPr lang="en-US" dirty="0" err="1"/>
              <a:t>Ignat</a:t>
            </a:r>
            <a:r>
              <a:rPr lang="en-US" dirty="0"/>
              <a:t> Anca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FFBE9-F989-4F88-A23F-99B2E439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C9C3-DC33-426F-B022-0BB9A63A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5. </a:t>
            </a:r>
            <a:r>
              <a:rPr lang="en-US" dirty="0" err="1"/>
              <a:t>Algoritmul</a:t>
            </a:r>
            <a:r>
              <a:rPr lang="en-US" dirty="0"/>
              <a:t> </a:t>
            </a:r>
            <a:r>
              <a:rPr lang="en-US" dirty="0" err="1"/>
              <a:t>pentru</a:t>
            </a:r>
            <a:r>
              <a:rPr lang="en-US" dirty="0"/>
              <a:t> </a:t>
            </a:r>
            <a:r>
              <a:rPr lang="en-US" dirty="0" err="1"/>
              <a:t>transferul</a:t>
            </a:r>
            <a:r>
              <a:rPr lang="en-US" dirty="0"/>
              <a:t> de </a:t>
            </a:r>
            <a:r>
              <a:rPr lang="en-US" dirty="0" err="1"/>
              <a:t>stil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artistic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FD1FBC-1DC0-4EC2-ACC1-035CCE5ED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75" y="1872640"/>
            <a:ext cx="4299326" cy="43874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2CB86-4296-40EB-B14A-AC702DF6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6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909A-3151-43E2-B6F2-349DF73B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91DCD1-92F8-45DE-A7AC-93B530F66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46" y="1876953"/>
            <a:ext cx="4369777" cy="44459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53390-6A6A-4C23-832A-774551EF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1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B5F-BA9E-446F-8586-9E5CDD0E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777" y="286603"/>
            <a:ext cx="10214903" cy="1450757"/>
          </a:xfrm>
        </p:spPr>
        <p:txBody>
          <a:bodyPr>
            <a:normAutofit/>
          </a:bodyPr>
          <a:lstStyle/>
          <a:p>
            <a:r>
              <a:rPr lang="en-US" dirty="0"/>
              <a:t>6. </a:t>
            </a:r>
            <a:r>
              <a:rPr lang="en-US" dirty="0" err="1"/>
              <a:t>Pierderea</a:t>
            </a:r>
            <a:r>
              <a:rPr lang="en-US" dirty="0"/>
              <a:t> de </a:t>
            </a:r>
            <a:r>
              <a:rPr lang="en-US" dirty="0" err="1"/>
              <a:t>conținut</a:t>
            </a:r>
            <a:r>
              <a:rPr lang="en-US" dirty="0"/>
              <a:t>. </a:t>
            </a:r>
            <a:r>
              <a:rPr lang="en-US" dirty="0" err="1"/>
              <a:t>Pierderea</a:t>
            </a:r>
            <a:r>
              <a:rPr lang="en-US" dirty="0"/>
              <a:t> de </a:t>
            </a:r>
            <a:r>
              <a:rPr lang="en-US" dirty="0" err="1"/>
              <a:t>stil</a:t>
            </a:r>
            <a:r>
              <a:rPr lang="en-US" dirty="0"/>
              <a:t>. </a:t>
            </a:r>
            <a:r>
              <a:rPr lang="en-US" dirty="0" err="1"/>
              <a:t>Pierderea</a:t>
            </a:r>
            <a:r>
              <a:rPr lang="en-US" dirty="0"/>
              <a:t> </a:t>
            </a:r>
            <a:r>
              <a:rPr lang="en-US" dirty="0" err="1"/>
              <a:t>totală</a:t>
            </a:r>
            <a:r>
              <a:rPr lang="en-US" dirty="0"/>
              <a:t> a </a:t>
            </a:r>
            <a:r>
              <a:rPr lang="en-US" dirty="0" err="1"/>
              <a:t>variației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2A17-5A4D-4CC5-8258-E6BF79F5F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65125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95351-E56B-4A9E-941B-F5C34014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387BF-2332-4B07-9A03-51D00488DE56}"/>
              </a:ext>
            </a:extLst>
          </p:cNvPr>
          <p:cNvSpPr txBox="1"/>
          <p:nvPr/>
        </p:nvSpPr>
        <p:spPr>
          <a:xfrm rot="21438333">
            <a:off x="1444588" y="2621794"/>
            <a:ext cx="5565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reprezentări</a:t>
            </a:r>
            <a:r>
              <a:rPr lang="en-US" sz="4000" dirty="0"/>
              <a:t> </a:t>
            </a:r>
            <a:r>
              <a:rPr lang="en-US" sz="4000" dirty="0" err="1"/>
              <a:t>caracteristice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236F7-199A-404B-96B2-D54AF9E0D01C}"/>
              </a:ext>
            </a:extLst>
          </p:cNvPr>
          <p:cNvSpPr txBox="1"/>
          <p:nvPr/>
        </p:nvSpPr>
        <p:spPr>
          <a:xfrm rot="224583">
            <a:off x="6548622" y="3744630"/>
            <a:ext cx="3332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matrici</a:t>
            </a:r>
            <a:r>
              <a:rPr lang="en-US" sz="4000" dirty="0"/>
              <a:t> 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74181-DDE1-4FE1-BE9D-2073F78D240C}"/>
              </a:ext>
            </a:extLst>
          </p:cNvPr>
          <p:cNvSpPr txBox="1"/>
          <p:nvPr/>
        </p:nvSpPr>
        <p:spPr>
          <a:xfrm>
            <a:off x="3689747" y="4206588"/>
            <a:ext cx="1973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fină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268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A725-F838-4B27-9CC6-139AA4C0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Concluzii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D3F6D7-612F-4E15-A1F3-51C769C9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65" y="1846264"/>
            <a:ext cx="4062565" cy="42863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4EB3E-2341-4AAA-84D2-4577F87D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426A8-C51B-4173-A7D8-529527BAB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14" y="2987297"/>
            <a:ext cx="6911939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1228-BCBB-416A-B0F9-90FE8E9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C52362-DCCB-4EC9-A07D-B5747B19C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6" y="1933689"/>
            <a:ext cx="4089557" cy="43297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1CE47-F85E-45E7-BA11-E55E8B5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7B352-002D-4A29-A44A-ACF50E95D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23" y="2910196"/>
            <a:ext cx="6965284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69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7592-C6C8-47E7-994E-C1DBBA789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D5FCE-937F-4F3F-9727-00BDC23E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15</a:t>
            </a:fld>
            <a:endParaRPr lang="en-US"/>
          </a:p>
        </p:txBody>
      </p:sp>
      <p:pic>
        <p:nvPicPr>
          <p:cNvPr id="10" name="demo-speed">
            <a:hlinkClick r:id="" action="ppaction://media"/>
            <a:extLst>
              <a:ext uri="{FF2B5EF4-FFF2-40B4-BE49-F238E27FC236}">
                <a16:creationId xmlns:a16="http://schemas.microsoft.com/office/drawing/2014/main" id="{DD59C820-C770-4980-9C52-68DA2F874D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6950" y="1882719"/>
            <a:ext cx="6299530" cy="4431707"/>
          </a:xfrm>
        </p:spPr>
      </p:pic>
    </p:spTree>
    <p:extLst>
      <p:ext uri="{BB962C8B-B14F-4D97-AF65-F5344CB8AC3E}">
        <p14:creationId xmlns:p14="http://schemas.microsoft.com/office/powerpoint/2010/main" val="240494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1450-A095-41DC-A6C7-9B4C614A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8498-2705-4016-B610-BDE688463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65125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1F60-351E-4B4A-9F02-605B1649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99AA1-3DDB-4542-BFB3-BDC82D95E612}"/>
              </a:ext>
            </a:extLst>
          </p:cNvPr>
          <p:cNvSpPr txBox="1"/>
          <p:nvPr/>
        </p:nvSpPr>
        <p:spPr>
          <a:xfrm>
            <a:off x="2759026" y="3092381"/>
            <a:ext cx="6734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Mulțumesc</a:t>
            </a:r>
            <a:r>
              <a:rPr lang="en-US" sz="4400" dirty="0"/>
              <a:t> </a:t>
            </a:r>
            <a:r>
              <a:rPr lang="en-US" sz="4400" dirty="0" err="1"/>
              <a:t>pentru</a:t>
            </a:r>
            <a:r>
              <a:rPr lang="en-US" sz="4400" dirty="0"/>
              <a:t> </a:t>
            </a:r>
            <a:r>
              <a:rPr lang="en-US" sz="4400" dirty="0" err="1"/>
              <a:t>atenție</a:t>
            </a:r>
            <a:r>
              <a:rPr lang="en-U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033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EDF2-B81A-49D0-BE76-23EDAC0E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Cuprins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2740-6946-41AD-8346-B81C02DE1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1. </a:t>
            </a:r>
            <a:r>
              <a:rPr lang="en-US" dirty="0" err="1"/>
              <a:t>Introducere</a:t>
            </a:r>
            <a:endParaRPr lang="en-US" dirty="0"/>
          </a:p>
          <a:p>
            <a:r>
              <a:rPr lang="en-US" dirty="0"/>
              <a:t> 2. </a:t>
            </a:r>
            <a:r>
              <a:rPr lang="en-US" dirty="0" err="1"/>
              <a:t>Conceptul</a:t>
            </a:r>
            <a:r>
              <a:rPr lang="en-US" dirty="0"/>
              <a:t> de </a:t>
            </a:r>
            <a:r>
              <a:rPr lang="en-US" dirty="0" err="1"/>
              <a:t>baza</a:t>
            </a:r>
            <a:endParaRPr lang="en-US" dirty="0"/>
          </a:p>
          <a:p>
            <a:r>
              <a:rPr lang="en-US" dirty="0"/>
              <a:t> 3. </a:t>
            </a:r>
            <a:r>
              <a:rPr lang="en-US" dirty="0" err="1"/>
              <a:t>Rețele</a:t>
            </a:r>
            <a:r>
              <a:rPr lang="en-US" dirty="0"/>
              <a:t> </a:t>
            </a:r>
            <a:r>
              <a:rPr lang="en-US" dirty="0" err="1"/>
              <a:t>neuronale</a:t>
            </a:r>
            <a:r>
              <a:rPr lang="en-US" dirty="0"/>
              <a:t> </a:t>
            </a:r>
            <a:r>
              <a:rPr lang="en-US" dirty="0" err="1"/>
              <a:t>convoluționale</a:t>
            </a:r>
            <a:endParaRPr lang="en-US" dirty="0"/>
          </a:p>
          <a:p>
            <a:r>
              <a:rPr lang="en-US" dirty="0"/>
              <a:t> 4. </a:t>
            </a:r>
            <a:r>
              <a:rPr lang="en-US" dirty="0" err="1"/>
              <a:t>Problema</a:t>
            </a:r>
            <a:r>
              <a:rPr lang="en-US" dirty="0"/>
              <a:t> </a:t>
            </a:r>
            <a:r>
              <a:rPr lang="en-US" dirty="0" err="1"/>
              <a:t>transferului</a:t>
            </a:r>
            <a:r>
              <a:rPr lang="en-US" dirty="0"/>
              <a:t> de </a:t>
            </a:r>
            <a:r>
              <a:rPr lang="en-US" dirty="0" err="1"/>
              <a:t>stil</a:t>
            </a:r>
            <a:endParaRPr lang="en-US" dirty="0"/>
          </a:p>
          <a:p>
            <a:r>
              <a:rPr lang="en-US" dirty="0"/>
              <a:t> 5. </a:t>
            </a:r>
            <a:r>
              <a:rPr lang="en-US" dirty="0" err="1"/>
              <a:t>Algoritmul</a:t>
            </a:r>
            <a:r>
              <a:rPr lang="en-US" dirty="0"/>
              <a:t> </a:t>
            </a:r>
            <a:r>
              <a:rPr lang="en-US" dirty="0" err="1"/>
              <a:t>pentru</a:t>
            </a:r>
            <a:r>
              <a:rPr lang="en-US" dirty="0"/>
              <a:t> </a:t>
            </a:r>
            <a:r>
              <a:rPr lang="en-US" dirty="0" err="1"/>
              <a:t>transferul</a:t>
            </a:r>
            <a:r>
              <a:rPr lang="en-US" dirty="0"/>
              <a:t> de </a:t>
            </a:r>
            <a:r>
              <a:rPr lang="en-US" dirty="0" err="1"/>
              <a:t>stil</a:t>
            </a:r>
            <a:r>
              <a:rPr lang="en-US" dirty="0"/>
              <a:t> artistic</a:t>
            </a:r>
          </a:p>
          <a:p>
            <a:r>
              <a:rPr lang="en-US" dirty="0"/>
              <a:t> 6. </a:t>
            </a:r>
            <a:r>
              <a:rPr lang="en-US" dirty="0" err="1"/>
              <a:t>Pierderea</a:t>
            </a:r>
            <a:r>
              <a:rPr lang="en-US" dirty="0"/>
              <a:t> de </a:t>
            </a:r>
            <a:r>
              <a:rPr lang="en-US" dirty="0" err="1"/>
              <a:t>conținut</a:t>
            </a:r>
            <a:r>
              <a:rPr lang="en-US" dirty="0"/>
              <a:t>. </a:t>
            </a:r>
            <a:r>
              <a:rPr lang="en-US" dirty="0" err="1"/>
              <a:t>Pierderea</a:t>
            </a:r>
            <a:r>
              <a:rPr lang="en-US" dirty="0"/>
              <a:t> de </a:t>
            </a:r>
            <a:r>
              <a:rPr lang="en-US" dirty="0" err="1"/>
              <a:t>stil</a:t>
            </a:r>
            <a:r>
              <a:rPr lang="en-US" dirty="0"/>
              <a:t>. </a:t>
            </a:r>
            <a:r>
              <a:rPr lang="en-US" dirty="0" err="1"/>
              <a:t>Pierderea</a:t>
            </a:r>
            <a:r>
              <a:rPr lang="en-US" dirty="0"/>
              <a:t> </a:t>
            </a:r>
            <a:r>
              <a:rPr lang="en-US" dirty="0" err="1"/>
              <a:t>totală</a:t>
            </a:r>
            <a:r>
              <a:rPr lang="en-US" dirty="0"/>
              <a:t> a </a:t>
            </a:r>
            <a:r>
              <a:rPr lang="en-US" dirty="0" err="1"/>
              <a:t>variației</a:t>
            </a:r>
            <a:r>
              <a:rPr lang="en-US" dirty="0"/>
              <a:t>.</a:t>
            </a:r>
          </a:p>
          <a:p>
            <a:r>
              <a:rPr lang="en-US" dirty="0"/>
              <a:t> 7. </a:t>
            </a:r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B96D6-6B1B-4A41-8F67-4B2F68E0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4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D611-630A-44E3-9558-EB7611CF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Introducere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8CC4E4-B35D-4C11-B437-1DFB8496F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2" y="2539559"/>
            <a:ext cx="3478822" cy="23192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9E583-3587-4C8D-9D87-286C0719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9DA01-EFB6-4014-AD99-CA170F9BB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2539559"/>
            <a:ext cx="3478823" cy="2319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DE0430-62BC-4EE8-81FF-BA7B6FA32835}"/>
              </a:ext>
            </a:extLst>
          </p:cNvPr>
          <p:cNvSpPr txBox="1"/>
          <p:nvPr/>
        </p:nvSpPr>
        <p:spPr>
          <a:xfrm>
            <a:off x="5013081" y="3099001"/>
            <a:ext cx="703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756B7-9822-4A64-BD4F-2C5A51514FC1}"/>
              </a:ext>
            </a:extLst>
          </p:cNvPr>
          <p:cNvSpPr txBox="1"/>
          <p:nvPr/>
        </p:nvSpPr>
        <p:spPr>
          <a:xfrm>
            <a:off x="9696450" y="3099001"/>
            <a:ext cx="2136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= ?</a:t>
            </a:r>
          </a:p>
        </p:txBody>
      </p:sp>
    </p:spTree>
    <p:extLst>
      <p:ext uri="{BB962C8B-B14F-4D97-AF65-F5344CB8AC3E}">
        <p14:creationId xmlns:p14="http://schemas.microsoft.com/office/powerpoint/2010/main" val="312391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93F7-F19A-449F-B18D-DA2F89F0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Conceptul</a:t>
            </a:r>
            <a:r>
              <a:rPr lang="en-US" dirty="0"/>
              <a:t> de </a:t>
            </a:r>
            <a:r>
              <a:rPr lang="en-US" dirty="0" err="1"/>
              <a:t>baza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74D7-4B7C-40A0-97E0-E64FE9CC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39204"/>
          </a:xfrm>
        </p:spPr>
        <p:txBody>
          <a:bodyPr>
            <a:normAutofit/>
          </a:bodyPr>
          <a:lstStyle/>
          <a:p>
            <a:r>
              <a:rPr lang="en-US" sz="2800" dirty="0"/>
              <a:t>Cum </a:t>
            </a:r>
            <a:r>
              <a:rPr lang="en-US" sz="2800" dirty="0" err="1"/>
              <a:t>putem</a:t>
            </a:r>
            <a:r>
              <a:rPr lang="en-US" sz="2800" dirty="0"/>
              <a:t> </a:t>
            </a:r>
            <a:r>
              <a:rPr lang="en-US" sz="2800" dirty="0" err="1"/>
              <a:t>obtine</a:t>
            </a:r>
            <a:r>
              <a:rPr lang="en-US" sz="2800" dirty="0"/>
              <a:t> </a:t>
            </a:r>
            <a:r>
              <a:rPr lang="en-US" sz="2800" dirty="0" err="1"/>
              <a:t>efectul</a:t>
            </a:r>
            <a:r>
              <a:rPr lang="en-US" sz="2800" dirty="0"/>
              <a:t> </a:t>
            </a:r>
            <a:r>
              <a:rPr lang="en-US" sz="2800" dirty="0" err="1"/>
              <a:t>vizual</a:t>
            </a:r>
            <a:r>
              <a:rPr lang="en-US" sz="2800" dirty="0"/>
              <a:t> </a:t>
            </a:r>
            <a:r>
              <a:rPr lang="en-US" sz="2800" dirty="0" err="1"/>
              <a:t>dorit</a:t>
            </a:r>
            <a:r>
              <a:rPr lang="en-US" sz="2800" dirty="0"/>
              <a:t>?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68DEF-8802-499A-8551-1FC36875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6E1F2-7349-4BA9-A023-48D4A1D30175}"/>
              </a:ext>
            </a:extLst>
          </p:cNvPr>
          <p:cNvSpPr txBox="1"/>
          <p:nvPr/>
        </p:nvSpPr>
        <p:spPr>
          <a:xfrm rot="20261492">
            <a:off x="2999206" y="2649392"/>
            <a:ext cx="1009529" cy="120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11102-1B99-4A64-AAC9-6BB281B6323D}"/>
              </a:ext>
            </a:extLst>
          </p:cNvPr>
          <p:cNvSpPr txBox="1"/>
          <p:nvPr/>
        </p:nvSpPr>
        <p:spPr>
          <a:xfrm rot="1098228">
            <a:off x="7719647" y="2828835"/>
            <a:ext cx="1391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6E4D4-56FF-4115-B54C-65E8A98F1E8B}"/>
              </a:ext>
            </a:extLst>
          </p:cNvPr>
          <p:cNvSpPr txBox="1"/>
          <p:nvPr/>
        </p:nvSpPr>
        <p:spPr>
          <a:xfrm>
            <a:off x="5317587" y="4352192"/>
            <a:ext cx="1617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01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20A6-FAF4-4B2D-8DAA-06C19295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267500-8105-44DB-B501-DCB78A50B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46" y="1911594"/>
            <a:ext cx="7172325" cy="1219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116A-2837-49B3-832B-9750F7DF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E1B46-A223-4DB4-9C99-BDCF0FC15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46" y="4010389"/>
            <a:ext cx="7172325" cy="13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6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9A43-CDA9-4522-B849-29224F1F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3. </a:t>
            </a:r>
            <a:r>
              <a:rPr lang="en-US" dirty="0" err="1"/>
              <a:t>Rețele</a:t>
            </a:r>
            <a:r>
              <a:rPr lang="en-US" dirty="0"/>
              <a:t> </a:t>
            </a:r>
            <a:r>
              <a:rPr lang="en-US" dirty="0" err="1"/>
              <a:t>neuronale</a:t>
            </a:r>
            <a:r>
              <a:rPr lang="en-US" dirty="0"/>
              <a:t> </a:t>
            </a:r>
            <a:r>
              <a:rPr lang="en-US" dirty="0" err="1"/>
              <a:t>convoluționale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C7CF2-5EB9-4C13-92C6-FCB08D2BE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91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83ED-7A34-400E-A4AA-0FA124F3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8A877-E80F-4624-AEB2-32C82E3FC65F}"/>
              </a:ext>
            </a:extLst>
          </p:cNvPr>
          <p:cNvSpPr txBox="1"/>
          <p:nvPr/>
        </p:nvSpPr>
        <p:spPr>
          <a:xfrm rot="21183459">
            <a:off x="1512277" y="2556306"/>
            <a:ext cx="2013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straturi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0B526-4F30-46E2-83E5-16CD268489F0}"/>
              </a:ext>
            </a:extLst>
          </p:cNvPr>
          <p:cNvSpPr txBox="1"/>
          <p:nvPr/>
        </p:nvSpPr>
        <p:spPr>
          <a:xfrm rot="346381">
            <a:off x="4888524" y="2935784"/>
            <a:ext cx="2901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intrări</a:t>
            </a:r>
            <a:r>
              <a:rPr lang="en-US" sz="4000" dirty="0"/>
              <a:t>/</a:t>
            </a:r>
            <a:r>
              <a:rPr lang="en-US" sz="4000" dirty="0" err="1"/>
              <a:t>ieșiri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7EBEB-A844-465D-A30B-FC8DFC2DBA0A}"/>
              </a:ext>
            </a:extLst>
          </p:cNvPr>
          <p:cNvSpPr txBox="1"/>
          <p:nvPr/>
        </p:nvSpPr>
        <p:spPr>
          <a:xfrm rot="20567600">
            <a:off x="7614138" y="3485891"/>
            <a:ext cx="4299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codifică</a:t>
            </a:r>
            <a:r>
              <a:rPr lang="en-US" sz="4000" dirty="0"/>
              <a:t> </a:t>
            </a:r>
            <a:r>
              <a:rPr lang="en-US" sz="4000" dirty="0" err="1"/>
              <a:t>proprietăți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43E80-83F6-48D4-8D61-E0E2CF8865AA}"/>
              </a:ext>
            </a:extLst>
          </p:cNvPr>
          <p:cNvSpPr txBox="1"/>
          <p:nvPr/>
        </p:nvSpPr>
        <p:spPr>
          <a:xfrm rot="302147">
            <a:off x="1895908" y="4560959"/>
            <a:ext cx="3622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reprezentare</a:t>
            </a:r>
            <a:r>
              <a:rPr lang="en-US" sz="4000" dirty="0"/>
              <a:t> 3D</a:t>
            </a:r>
          </a:p>
        </p:txBody>
      </p:sp>
    </p:spTree>
    <p:extLst>
      <p:ext uri="{BB962C8B-B14F-4D97-AF65-F5344CB8AC3E}">
        <p14:creationId xmlns:p14="http://schemas.microsoft.com/office/powerpoint/2010/main" val="213756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79F4-B4A7-473F-B80A-857A8881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00B8A7-0B1E-41F3-A243-DCA0EB566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84" y="1952928"/>
            <a:ext cx="5206056" cy="43135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0A04D-2F6A-49ED-BC3E-2CA8E216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DF91-7038-460C-86EC-025F0096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4. </a:t>
            </a:r>
            <a:r>
              <a:rPr lang="en-US" dirty="0" err="1"/>
              <a:t>Problema</a:t>
            </a:r>
            <a:r>
              <a:rPr lang="en-US" dirty="0"/>
              <a:t> </a:t>
            </a:r>
            <a:r>
              <a:rPr lang="en-US" dirty="0" err="1"/>
              <a:t>transferului</a:t>
            </a:r>
            <a:r>
              <a:rPr lang="en-US" dirty="0"/>
              <a:t> de </a:t>
            </a:r>
            <a:r>
              <a:rPr lang="en-US" dirty="0" err="1"/>
              <a:t>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6D060-9B82-47AF-9661-77CCEF7E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65125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D22C9-7B63-44C5-9BAA-DFB3F0BF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0C0E3-4D2B-4377-B13E-1BA71C880239}"/>
              </a:ext>
            </a:extLst>
          </p:cNvPr>
          <p:cNvSpPr txBox="1"/>
          <p:nvPr/>
        </p:nvSpPr>
        <p:spPr>
          <a:xfrm>
            <a:off x="2671103" y="2822075"/>
            <a:ext cx="2085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VGG19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0574F-5A21-4C87-BD09-79087D0219CC}"/>
              </a:ext>
            </a:extLst>
          </p:cNvPr>
          <p:cNvSpPr txBox="1"/>
          <p:nvPr/>
        </p:nvSpPr>
        <p:spPr>
          <a:xfrm>
            <a:off x="7335715" y="3479503"/>
            <a:ext cx="1644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Keras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C93A3-3004-4BBF-81F2-55C1D17618C8}"/>
              </a:ext>
            </a:extLst>
          </p:cNvPr>
          <p:cNvSpPr txBox="1"/>
          <p:nvPr/>
        </p:nvSpPr>
        <p:spPr>
          <a:xfrm>
            <a:off x="3921369" y="4580793"/>
            <a:ext cx="2321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138192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EE58-83EC-4C1F-B066-3427F04D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196AE-7ED6-41E6-A4E3-60FF880C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861" y="1925394"/>
            <a:ext cx="4123593" cy="41235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FEDC6-57F7-4FE6-A16C-DD6661FA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B14F-4424-4B5D-BD0B-1C33CD9480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965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3396</TotalTime>
  <Words>174</Words>
  <Application>Microsoft Office PowerPoint</Application>
  <PresentationFormat>Widescreen</PresentationFormat>
  <Paragraphs>53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Calibri Light</vt:lpstr>
      <vt:lpstr>Retrospect</vt:lpstr>
      <vt:lpstr>Transferul de stil între imagini utilizând rețele neuronale convoluționale</vt:lpstr>
      <vt:lpstr>Cuprins</vt:lpstr>
      <vt:lpstr>1. Introducere</vt:lpstr>
      <vt:lpstr>2. Conceptul de baza</vt:lpstr>
      <vt:lpstr>PowerPoint Presentation</vt:lpstr>
      <vt:lpstr> 3. Rețele neuronale convoluționale</vt:lpstr>
      <vt:lpstr>PowerPoint Presentation</vt:lpstr>
      <vt:lpstr>4. Problema transferului de stil</vt:lpstr>
      <vt:lpstr>ImageNet</vt:lpstr>
      <vt:lpstr>5. Algoritmul pentru transferul de stil  artistic</vt:lpstr>
      <vt:lpstr>PowerPoint Presentation</vt:lpstr>
      <vt:lpstr>6. Pierderea de conținut. Pierderea de stil. Pierderea totală a variației.</vt:lpstr>
      <vt:lpstr>7. Concluzii</vt:lpstr>
      <vt:lpstr>PowerPoint Presentation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Transferul de stil între imagini utilizând rețele neuronale convoluționale</dc:title>
  <dc:creator>Smarandita Mihaela</dc:creator>
  <cp:lastModifiedBy>Smarandita Mihaela</cp:lastModifiedBy>
  <cp:revision>14</cp:revision>
  <dcterms:created xsi:type="dcterms:W3CDTF">2020-02-10T21:30:07Z</dcterms:created>
  <dcterms:modified xsi:type="dcterms:W3CDTF">2020-02-13T06:07:03Z</dcterms:modified>
</cp:coreProperties>
</file>